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9" r:id="rId10"/>
    <p:sldId id="263" r:id="rId11"/>
    <p:sldId id="270" r:id="rId12"/>
    <p:sldId id="271" r:id="rId13"/>
    <p:sldId id="264" r:id="rId14"/>
    <p:sldId id="266" r:id="rId15"/>
    <p:sldId id="267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220" autoAdjust="0"/>
  </p:normalViewPr>
  <p:slideViewPr>
    <p:cSldViewPr>
      <p:cViewPr varScale="1">
        <p:scale>
          <a:sx n="81" d="100"/>
          <a:sy n="81" d="100"/>
        </p:scale>
        <p:origin x="1013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9349FB-B8CF-4169-8290-005DD0C1270F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1F5715-7262-49C2-AC59-F6096F75B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45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F5715-7262-49C2-AC59-F6096F75B90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009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F5715-7262-49C2-AC59-F6096F75B90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20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F5715-7262-49C2-AC59-F6096F75B90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54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F5715-7262-49C2-AC59-F6096F75B90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62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0083235F-723C-42DF-9F46-536555871BB6}" type="datetimeFigureOut">
              <a:rPr lang="en-US" smtClean="0"/>
              <a:t>4/21/2016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F6ACF043-292D-415F-B5D3-0DA63E5A1001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1600200"/>
            <a:ext cx="8458200" cy="1780108"/>
          </a:xfrm>
        </p:spPr>
        <p:txBody>
          <a:bodyPr>
            <a:noAutofit/>
          </a:bodyPr>
          <a:lstStyle/>
          <a:p>
            <a:r>
              <a:rPr lang="en-US" sz="6000" dirty="0" smtClean="0"/>
              <a:t>Number Guessing Game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Kanu</a:t>
            </a:r>
            <a:r>
              <a:rPr lang="en-US" sz="2800" dirty="0" smtClean="0"/>
              <a:t> </a:t>
            </a:r>
            <a:r>
              <a:rPr lang="en-US" sz="2800" dirty="0" err="1" smtClean="0"/>
              <a:t>Gaba</a:t>
            </a:r>
            <a:r>
              <a:rPr lang="en-US" sz="2800" dirty="0" smtClean="0"/>
              <a:t> and </a:t>
            </a:r>
            <a:r>
              <a:rPr lang="en-US" sz="2800" dirty="0" err="1" smtClean="0"/>
              <a:t>Chappy</a:t>
            </a:r>
            <a:r>
              <a:rPr lang="en-US" sz="2800" dirty="0" smtClean="0"/>
              <a:t> </a:t>
            </a:r>
            <a:r>
              <a:rPr lang="en-US" sz="2800" dirty="0" err="1" smtClean="0"/>
              <a:t>Asel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7172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" t="11435" r="15049" b="14951"/>
          <a:stretch/>
        </p:blipFill>
        <p:spPr>
          <a:xfrm>
            <a:off x="0" y="40064"/>
            <a:ext cx="4292338" cy="68179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" t="12222" r="5058" b="14444"/>
          <a:stretch/>
        </p:blipFill>
        <p:spPr>
          <a:xfrm>
            <a:off x="4292338" y="40064"/>
            <a:ext cx="4751896" cy="6817936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>
            <a:off x="2447237" y="6705600"/>
            <a:ext cx="176418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4202589" y="152400"/>
            <a:ext cx="17674" cy="65532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220263" y="152400"/>
            <a:ext cx="18087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743200" y="40064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Player 1</a:t>
            </a:r>
          </a:p>
        </p:txBody>
      </p:sp>
    </p:spTree>
    <p:extLst>
      <p:ext uri="{BB962C8B-B14F-4D97-AF65-F5344CB8AC3E}">
        <p14:creationId xmlns:p14="http://schemas.microsoft.com/office/powerpoint/2010/main" val="3188706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" t="10001" r="14524" b="13333"/>
          <a:stretch/>
        </p:blipFill>
        <p:spPr>
          <a:xfrm>
            <a:off x="2356" y="36136"/>
            <a:ext cx="3658101" cy="68218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6" t="9370" r="7501" b="12853"/>
          <a:stretch/>
        </p:blipFill>
        <p:spPr>
          <a:xfrm>
            <a:off x="5210216" y="0"/>
            <a:ext cx="3918858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660457" y="48705"/>
            <a:ext cx="1549759" cy="3581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3048000" y="6781800"/>
            <a:ext cx="1143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191000" y="36136"/>
            <a:ext cx="0" cy="67456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191000" y="48705"/>
            <a:ext cx="9144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514600" y="48705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Player 2</a:t>
            </a:r>
          </a:p>
        </p:txBody>
      </p:sp>
    </p:spTree>
    <p:extLst>
      <p:ext uri="{BB962C8B-B14F-4D97-AF65-F5344CB8AC3E}">
        <p14:creationId xmlns:p14="http://schemas.microsoft.com/office/powerpoint/2010/main" val="50742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" t="45556" r="4894" b="13333"/>
          <a:stretch/>
        </p:blipFill>
        <p:spPr>
          <a:xfrm>
            <a:off x="1219200" y="990600"/>
            <a:ext cx="6400800" cy="57763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0" y="3810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Player 2 Cont.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63278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 t="9910" r="13513" b="7207"/>
          <a:stretch/>
        </p:blipFill>
        <p:spPr>
          <a:xfrm rot="5400000">
            <a:off x="-522116" y="1189264"/>
            <a:ext cx="5638800" cy="46318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89" r="22222"/>
          <a:stretch/>
        </p:blipFill>
        <p:spPr>
          <a:xfrm rot="5400000">
            <a:off x="5087918" y="-388641"/>
            <a:ext cx="3470204" cy="441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5" t="17408" r="20000" b="15925"/>
          <a:stretch/>
        </p:blipFill>
        <p:spPr>
          <a:xfrm rot="5400000">
            <a:off x="3726050" y="3970149"/>
            <a:ext cx="3276601" cy="249910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52400" y="76200"/>
            <a:ext cx="4460820" cy="6095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89" t="18889" r="18889" b="14445"/>
          <a:stretch/>
        </p:blipFill>
        <p:spPr>
          <a:xfrm rot="5400000">
            <a:off x="6235545" y="3949545"/>
            <a:ext cx="3276600" cy="254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49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71500" y="2341418"/>
            <a:ext cx="8000999" cy="4495800"/>
          </a:xfrm>
        </p:spPr>
        <p:txBody>
          <a:bodyPr>
            <a:normAutofit/>
          </a:bodyPr>
          <a:lstStyle/>
          <a:p>
            <a:r>
              <a:rPr lang="en-US" dirty="0" smtClean="0"/>
              <a:t>Our LEDs and </a:t>
            </a:r>
            <a:r>
              <a:rPr lang="en-US" dirty="0" err="1" smtClean="0"/>
              <a:t>Xbees</a:t>
            </a:r>
            <a:r>
              <a:rPr lang="en-US" dirty="0"/>
              <a:t> </a:t>
            </a:r>
            <a:r>
              <a:rPr lang="en-US" dirty="0" smtClean="0"/>
              <a:t>working</a:t>
            </a:r>
          </a:p>
          <a:p>
            <a:pPr lvl="1"/>
            <a:r>
              <a:rPr lang="en-US" dirty="0" smtClean="0"/>
              <a:t>LEDs very dim</a:t>
            </a:r>
          </a:p>
          <a:p>
            <a:pPr lvl="2"/>
            <a:r>
              <a:rPr lang="en-US" dirty="0" smtClean="0"/>
              <a:t>Too much resistance?</a:t>
            </a:r>
          </a:p>
          <a:p>
            <a:r>
              <a:rPr lang="en-US" dirty="0" smtClean="0"/>
              <a:t>Display and lives bar not working</a:t>
            </a:r>
          </a:p>
          <a:p>
            <a:pPr lvl="1"/>
            <a:r>
              <a:rPr lang="en-US" dirty="0" smtClean="0"/>
              <a:t>Shift register proble</a:t>
            </a:r>
            <a:r>
              <a:rPr lang="en-US" dirty="0" smtClean="0"/>
              <a:t>m?</a:t>
            </a:r>
          </a:p>
          <a:p>
            <a:r>
              <a:rPr lang="en-US" dirty="0" smtClean="0"/>
              <a:t>Printing layers on opposite sides made soldering difficult</a:t>
            </a:r>
          </a:p>
          <a:p>
            <a:r>
              <a:rPr lang="en-US" dirty="0" smtClean="0"/>
              <a:t>Think about designs first before testing them out one by one</a:t>
            </a:r>
          </a:p>
          <a:p>
            <a:r>
              <a:rPr lang="en-US" dirty="0" smtClean="0"/>
              <a:t>Now that we have more knowledge of the tools, probably could make it work by printing the board correctly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0273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200" y="2971800"/>
            <a:ext cx="9144000" cy="2506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500" dirty="0" smtClean="0"/>
              <a:t>Demonstration of what should have happened</a:t>
            </a:r>
            <a:endParaRPr lang="en-US" sz="35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1262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124200"/>
            <a:ext cx="6105307" cy="2800916"/>
          </a:xfrm>
        </p:spPr>
        <p:txBody>
          <a:bodyPr/>
          <a:lstStyle/>
          <a:p>
            <a:r>
              <a:rPr lang="en-US" dirty="0" smtClean="0"/>
              <a:t>Create a fun two player </a:t>
            </a:r>
            <a:r>
              <a:rPr lang="en-US" dirty="0" smtClean="0"/>
              <a:t>game that’s playable on separate </a:t>
            </a:r>
            <a:r>
              <a:rPr lang="en-US" dirty="0"/>
              <a:t>A</a:t>
            </a:r>
            <a:r>
              <a:rPr lang="en-US" dirty="0" smtClean="0"/>
              <a:t>rduinos</a:t>
            </a:r>
            <a:endParaRPr lang="en-US" dirty="0" smtClean="0"/>
          </a:p>
          <a:p>
            <a:r>
              <a:rPr lang="en-US" dirty="0" smtClean="0"/>
              <a:t>Use of </a:t>
            </a:r>
            <a:r>
              <a:rPr lang="en-US" dirty="0" err="1" smtClean="0"/>
              <a:t>Arduino</a:t>
            </a:r>
            <a:r>
              <a:rPr lang="en-US" dirty="0" smtClean="0"/>
              <a:t> and other tools</a:t>
            </a:r>
          </a:p>
          <a:p>
            <a:r>
              <a:rPr lang="en-US" dirty="0" smtClean="0"/>
              <a:t>Use our new found knowledge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Objective/Goal</a:t>
            </a:r>
          </a:p>
        </p:txBody>
      </p:sp>
      <p:pic>
        <p:nvPicPr>
          <p:cNvPr id="1026" name="Picture 2" descr="https://upload.wikimedia.org/wikipedia/commons/f/f4/Game-Boy-F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743200"/>
            <a:ext cx="3238500" cy="392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7238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91836" y="2286000"/>
            <a:ext cx="7408333" cy="4144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Thought of numerous ideas</a:t>
            </a:r>
          </a:p>
          <a:p>
            <a:pPr lvl="1"/>
            <a:r>
              <a:rPr lang="en-US" dirty="0" smtClean="0"/>
              <a:t>Cut the down based on if </a:t>
            </a:r>
            <a:r>
              <a:rPr lang="en-US" dirty="0" smtClean="0"/>
              <a:t>it’s </a:t>
            </a:r>
            <a:r>
              <a:rPr lang="en-US" dirty="0" smtClean="0"/>
              <a:t>accomplishable</a:t>
            </a:r>
          </a:p>
          <a:p>
            <a:r>
              <a:rPr lang="en-US" dirty="0" smtClean="0"/>
              <a:t>Both interested in CS</a:t>
            </a:r>
          </a:p>
          <a:p>
            <a:pPr lvl="1"/>
            <a:r>
              <a:rPr lang="en-US" dirty="0" smtClean="0"/>
              <a:t>Wanted a code heavy game</a:t>
            </a:r>
          </a:p>
          <a:p>
            <a:pPr lvl="1"/>
            <a:r>
              <a:rPr lang="en-US" dirty="0" smtClean="0"/>
              <a:t>Wanted a game that’s easily marketable</a:t>
            </a:r>
          </a:p>
          <a:p>
            <a:r>
              <a:rPr lang="en-US" dirty="0" smtClean="0"/>
              <a:t>Specifics of the Game</a:t>
            </a:r>
          </a:p>
          <a:p>
            <a:pPr lvl="1"/>
            <a:r>
              <a:rPr lang="en-US" dirty="0" smtClean="0"/>
              <a:t>Player 1 chooses a number between 0-99</a:t>
            </a:r>
          </a:p>
          <a:p>
            <a:pPr lvl="1"/>
            <a:r>
              <a:rPr lang="en-US" dirty="0" smtClean="0"/>
              <a:t>Sends the number to player 2</a:t>
            </a:r>
          </a:p>
          <a:p>
            <a:pPr lvl="1"/>
            <a:r>
              <a:rPr lang="en-US" dirty="0" smtClean="0"/>
              <a:t>Player 2 guesses a number, hits enter, indication LEDs accordingly (Green, Yellow, Red), and lives decrease</a:t>
            </a:r>
          </a:p>
          <a:p>
            <a:pPr lvl="1"/>
            <a:r>
              <a:rPr lang="en-US" dirty="0" smtClean="0"/>
              <a:t>Indication if won or has no more lives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266395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91836" y="2133600"/>
            <a:ext cx="7408333" cy="5257800"/>
          </a:xfrm>
        </p:spPr>
        <p:txBody>
          <a:bodyPr>
            <a:noAutofit/>
          </a:bodyPr>
          <a:lstStyle/>
          <a:p>
            <a:r>
              <a:rPr lang="en-US" dirty="0" smtClean="0"/>
              <a:t>Breadboard</a:t>
            </a:r>
          </a:p>
          <a:p>
            <a:pPr lvl="1"/>
            <a:r>
              <a:rPr lang="en-US" sz="2400" dirty="0" smtClean="0"/>
              <a:t>Limited Space</a:t>
            </a:r>
          </a:p>
          <a:p>
            <a:pPr lvl="1"/>
            <a:r>
              <a:rPr lang="en-US" sz="2400" dirty="0" smtClean="0"/>
              <a:t>Display Wiring</a:t>
            </a:r>
          </a:p>
          <a:p>
            <a:r>
              <a:rPr lang="en-US" dirty="0" smtClean="0"/>
              <a:t>PCB Printing</a:t>
            </a:r>
          </a:p>
          <a:p>
            <a:pPr lvl="1"/>
            <a:r>
              <a:rPr lang="en-US" sz="2400" dirty="0" smtClean="0"/>
              <a:t>Display only</a:t>
            </a:r>
          </a:p>
          <a:p>
            <a:pPr lvl="2"/>
            <a:r>
              <a:rPr lang="en-US" sz="2400" dirty="0" smtClean="0"/>
              <a:t>Complicated wiring afterwards</a:t>
            </a:r>
          </a:p>
          <a:p>
            <a:pPr lvl="1"/>
            <a:r>
              <a:rPr lang="en-US" sz="2400" dirty="0" smtClean="0"/>
              <a:t>Entire board (Shield)</a:t>
            </a:r>
          </a:p>
          <a:p>
            <a:pPr lvl="2"/>
            <a:r>
              <a:rPr lang="en-US" sz="2400" dirty="0" smtClean="0"/>
              <a:t>Single-sided </a:t>
            </a:r>
            <a:r>
              <a:rPr lang="en-US" sz="2400" dirty="0" smtClean="0"/>
              <a:t>board</a:t>
            </a:r>
          </a:p>
          <a:p>
            <a:pPr lvl="3"/>
            <a:r>
              <a:rPr lang="en-US" sz="2400" dirty="0"/>
              <a:t>Lite version of </a:t>
            </a:r>
            <a:r>
              <a:rPr lang="en-US" sz="2400" dirty="0" smtClean="0"/>
              <a:t>Eagle</a:t>
            </a:r>
            <a:endParaRPr lang="en-US" sz="2400" dirty="0" smtClean="0"/>
          </a:p>
          <a:p>
            <a:pPr lvl="2"/>
            <a:r>
              <a:rPr lang="en-US" sz="2400" dirty="0" smtClean="0"/>
              <a:t>Double-sided </a:t>
            </a:r>
            <a:r>
              <a:rPr lang="en-US" sz="2400" dirty="0" smtClean="0"/>
              <a:t>board</a:t>
            </a:r>
            <a:endParaRPr lang="en-US" sz="2400" dirty="0" smtClean="0"/>
          </a:p>
          <a:p>
            <a:pPr lvl="1"/>
            <a:endParaRPr lang="en-US" dirty="0" smtClean="0"/>
          </a:p>
          <a:p>
            <a:endParaRPr lang="en-US" sz="2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Brainstorming/Design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15556" r="15833" b="28888"/>
          <a:stretch/>
        </p:blipFill>
        <p:spPr>
          <a:xfrm>
            <a:off x="5486400" y="4495800"/>
            <a:ext cx="3581400" cy="21574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 t="8519" r="7777" b="8519"/>
          <a:stretch/>
        </p:blipFill>
        <p:spPr>
          <a:xfrm>
            <a:off x="3886200" y="1371600"/>
            <a:ext cx="4343400" cy="29575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11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4800" y="1784782"/>
            <a:ext cx="7408333" cy="5301818"/>
          </a:xfrm>
        </p:spPr>
        <p:txBody>
          <a:bodyPr>
            <a:normAutofit/>
          </a:bodyPr>
          <a:lstStyle/>
          <a:p>
            <a:r>
              <a:rPr lang="en-US" dirty="0" smtClean="0"/>
              <a:t>After the printing</a:t>
            </a:r>
          </a:p>
          <a:p>
            <a:pPr lvl="1"/>
            <a:r>
              <a:rPr lang="en-US" dirty="0" smtClean="0"/>
              <a:t>Solder all materials</a:t>
            </a:r>
          </a:p>
          <a:p>
            <a:pPr lvl="1"/>
            <a:r>
              <a:rPr lang="en-US" dirty="0" smtClean="0"/>
              <a:t>Code program</a:t>
            </a:r>
          </a:p>
          <a:p>
            <a:r>
              <a:rPr lang="en-US" dirty="0" smtClean="0"/>
              <a:t>Problems:</a:t>
            </a:r>
          </a:p>
          <a:p>
            <a:pPr lvl="1"/>
            <a:r>
              <a:rPr lang="en-US" dirty="0" smtClean="0"/>
              <a:t>Finding </a:t>
            </a:r>
            <a:r>
              <a:rPr lang="en-US" dirty="0" smtClean="0"/>
              <a:t>right materials</a:t>
            </a:r>
          </a:p>
          <a:p>
            <a:pPr lvl="2"/>
            <a:r>
              <a:rPr lang="en-US" dirty="0" smtClean="0"/>
              <a:t>Went to electronics </a:t>
            </a:r>
            <a:r>
              <a:rPr lang="en-US" dirty="0" smtClean="0"/>
              <a:t>lab</a:t>
            </a:r>
          </a:p>
          <a:p>
            <a:pPr lvl="1"/>
            <a:r>
              <a:rPr lang="en-US" dirty="0" smtClean="0"/>
              <a:t>Via size issues</a:t>
            </a:r>
          </a:p>
          <a:p>
            <a:pPr lvl="2"/>
            <a:r>
              <a:rPr lang="en-US" dirty="0" smtClean="0"/>
              <a:t>Manually change all sizes</a:t>
            </a:r>
          </a:p>
          <a:p>
            <a:pPr lvl="1"/>
            <a:r>
              <a:rPr lang="en-US" dirty="0" smtClean="0"/>
              <a:t>Machine complications (torn wires)</a:t>
            </a:r>
          </a:p>
          <a:p>
            <a:pPr lvl="2"/>
            <a:r>
              <a:rPr lang="en-US" dirty="0" smtClean="0"/>
              <a:t>Increasing wire width and spacing</a:t>
            </a:r>
          </a:p>
          <a:p>
            <a:pPr lvl="1"/>
            <a:r>
              <a:rPr lang="en-US" dirty="0" smtClean="0"/>
              <a:t>Flipped board layers when printing</a:t>
            </a:r>
          </a:p>
          <a:p>
            <a:pPr lvl="2"/>
            <a:r>
              <a:rPr lang="en-US" dirty="0" smtClean="0"/>
              <a:t>Reverse solder most materials</a:t>
            </a:r>
          </a:p>
          <a:p>
            <a:pPr lvl="2"/>
            <a:r>
              <a:rPr lang="en-US" dirty="0" smtClean="0"/>
              <a:t>Ribbon wires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Construction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34" t="11111" r="16666" b="8889"/>
          <a:stretch/>
        </p:blipFill>
        <p:spPr>
          <a:xfrm rot="5400000">
            <a:off x="5334000" y="-76200"/>
            <a:ext cx="1752600" cy="52578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4343400" y="2133600"/>
            <a:ext cx="1447800" cy="1219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68" t="24715" r="49999" b="33062"/>
          <a:stretch/>
        </p:blipFill>
        <p:spPr>
          <a:xfrm rot="5400000">
            <a:off x="6306579" y="2913621"/>
            <a:ext cx="1636242" cy="3886200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5625445" y="4343400"/>
            <a:ext cx="3200400" cy="7620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9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0987097"/>
              </p:ext>
            </p:extLst>
          </p:nvPr>
        </p:nvGraphicFramePr>
        <p:xfrm>
          <a:off x="228600" y="2113804"/>
          <a:ext cx="6324600" cy="475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2300"/>
                <a:gridCol w="3162300"/>
              </a:tblGrid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Materials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Amount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Arduino</a:t>
                      </a:r>
                      <a:r>
                        <a:rPr lang="en-US" dirty="0" smtClean="0"/>
                        <a:t> Uno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100 Ohm</a:t>
                      </a:r>
                      <a:r>
                        <a:rPr lang="en-US" baseline="0" dirty="0" smtClean="0"/>
                        <a:t> Resistors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1k</a:t>
                      </a:r>
                      <a:r>
                        <a:rPr lang="en-US" baseline="0" dirty="0" smtClean="0"/>
                        <a:t> Ohm Resistors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74HC595N</a:t>
                      </a:r>
                      <a:r>
                        <a:rPr lang="en-US" baseline="0" dirty="0" smtClean="0"/>
                        <a:t> Shift Registers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LED</a:t>
                      </a:r>
                      <a:r>
                        <a:rPr lang="en-US" baseline="0" dirty="0" smtClean="0"/>
                        <a:t> Bar Graph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2-Digit</a:t>
                      </a:r>
                      <a:r>
                        <a:rPr lang="en-US" baseline="0" dirty="0" smtClean="0"/>
                        <a:t> Seven Segment Display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Buttons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Colored LEDs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10-Pin</a:t>
                      </a:r>
                      <a:r>
                        <a:rPr lang="en-US" baseline="0" dirty="0" smtClean="0"/>
                        <a:t> Female Headers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8-Pin</a:t>
                      </a:r>
                      <a:r>
                        <a:rPr lang="en-US" baseline="0" dirty="0" smtClean="0"/>
                        <a:t> Male Headers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6-Pin Male Headers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59077">
                <a:tc>
                  <a:txBody>
                    <a:bodyPr/>
                    <a:lstStyle/>
                    <a:p>
                      <a:r>
                        <a:rPr lang="en-US" dirty="0" smtClean="0"/>
                        <a:t>Ribbon Wires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1744472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materials x2 for two boards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94200" y="2226056"/>
            <a:ext cx="5079999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24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447801"/>
            <a:ext cx="7848600" cy="54102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</a:t>
            </a:r>
          </a:p>
        </p:txBody>
      </p:sp>
    </p:spTree>
    <p:extLst>
      <p:ext uri="{BB962C8B-B14F-4D97-AF65-F5344CB8AC3E}">
        <p14:creationId xmlns:p14="http://schemas.microsoft.com/office/powerpoint/2010/main" val="65184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252728"/>
          </a:xfrm>
        </p:spPr>
        <p:txBody>
          <a:bodyPr/>
          <a:lstStyle/>
          <a:p>
            <a:r>
              <a:rPr lang="en-US" dirty="0" smtClean="0"/>
              <a:t>Board Layout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264094"/>
            <a:ext cx="7086600" cy="561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79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players</a:t>
            </a:r>
          </a:p>
          <a:p>
            <a:pPr lvl="1"/>
            <a:r>
              <a:rPr lang="en-US" dirty="0" smtClean="0"/>
              <a:t>Player 1 sends the number to be guessed</a:t>
            </a:r>
          </a:p>
          <a:p>
            <a:pPr lvl="2"/>
            <a:r>
              <a:rPr lang="en-US" dirty="0" smtClean="0"/>
              <a:t>Next slide</a:t>
            </a:r>
          </a:p>
          <a:p>
            <a:pPr lvl="1"/>
            <a:r>
              <a:rPr lang="en-US" dirty="0" smtClean="0"/>
              <a:t>Player 2 guesses the number</a:t>
            </a:r>
          </a:p>
          <a:p>
            <a:pPr lvl="2"/>
            <a:r>
              <a:rPr lang="en-US" dirty="0" smtClean="0"/>
              <a:t>Next two slides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2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Composite">
      <a:dk1>
        <a:sysClr val="windowText" lastClr="000000"/>
      </a:dk1>
      <a:lt1>
        <a:sysClr val="window" lastClr="FFFFFF"/>
      </a:lt1>
      <a:dk2>
        <a:srgbClr val="5B6973"/>
      </a:dk2>
      <a:lt2>
        <a:srgbClr val="E7ECED"/>
      </a:lt2>
      <a:accent1>
        <a:srgbClr val="98C723"/>
      </a:accent1>
      <a:accent2>
        <a:srgbClr val="59B0B9"/>
      </a:accent2>
      <a:accent3>
        <a:srgbClr val="DEAE00"/>
      </a:accent3>
      <a:accent4>
        <a:srgbClr val="B77BB4"/>
      </a:accent4>
      <a:accent5>
        <a:srgbClr val="E0773C"/>
      </a:accent5>
      <a:accent6>
        <a:srgbClr val="A98D63"/>
      </a:accent6>
      <a:hlink>
        <a:srgbClr val="26CBEC"/>
      </a:hlink>
      <a:folHlink>
        <a:srgbClr val="598C8C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</TotalTime>
  <Words>340</Words>
  <Application>Microsoft Office PowerPoint</Application>
  <PresentationFormat>On-screen Show (4:3)</PresentationFormat>
  <Paragraphs>97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Candara</vt:lpstr>
      <vt:lpstr>Symbol</vt:lpstr>
      <vt:lpstr>Waveform</vt:lpstr>
      <vt:lpstr>Number Guessing Game</vt:lpstr>
      <vt:lpstr>Project Objective/Goal</vt:lpstr>
      <vt:lpstr>Background</vt:lpstr>
      <vt:lpstr>Brainstorming/Design</vt:lpstr>
      <vt:lpstr> Construction</vt:lpstr>
      <vt:lpstr>Materials</vt:lpstr>
      <vt:lpstr>Schematic</vt:lpstr>
      <vt:lpstr>Board Layout</vt:lpstr>
      <vt:lpstr>Code</vt:lpstr>
      <vt:lpstr>Code</vt:lpstr>
      <vt:lpstr>PowerPoint Presentation</vt:lpstr>
      <vt:lpstr>PowerPoint Presentation</vt:lpstr>
      <vt:lpstr>PowerPoint Presentation</vt:lpstr>
      <vt:lpstr>Conclusion</vt:lpstr>
      <vt:lpstr>Demo</vt:lpstr>
    </vt:vector>
  </TitlesOfParts>
  <Company>Fairfax County Public Schools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Number Guessing Game</dc:title>
  <dc:creator>Gaba, Kanishka</dc:creator>
  <cp:lastModifiedBy>Kanu Gaba</cp:lastModifiedBy>
  <cp:revision>15</cp:revision>
  <dcterms:created xsi:type="dcterms:W3CDTF">2016-04-18T13:21:17Z</dcterms:created>
  <dcterms:modified xsi:type="dcterms:W3CDTF">2016-04-22T00:05:00Z</dcterms:modified>
</cp:coreProperties>
</file>

<file path=docProps/thumbnail.jpeg>
</file>